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465547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мая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мая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 6-11 м/с. Температура воздуха ночью 1-3 тепла, на поверхности почвы заморозки 2 градуса, днем 18-20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4-6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071647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28664</TotalTime>
  <Words>642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5374</cp:revision>
  <cp:lastPrinted>2021-07-01T03:56:27Z</cp:lastPrinted>
  <dcterms:created xsi:type="dcterms:W3CDTF">2018-03-27T06:03:00Z</dcterms:created>
  <dcterms:modified xsi:type="dcterms:W3CDTF">2026-05-14T07:19:32Z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